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Work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bold.fntdata"/><Relationship Id="rId11" Type="http://schemas.openxmlformats.org/officeDocument/2006/relationships/slide" Target="slides/slide6.xml"/><Relationship Id="rId22" Type="http://schemas.openxmlformats.org/officeDocument/2006/relationships/font" Target="fonts/WorkSans-boldItalic.fntdata"/><Relationship Id="rId10" Type="http://schemas.openxmlformats.org/officeDocument/2006/relationships/slide" Target="slides/slide5.xml"/><Relationship Id="rId21" Type="http://schemas.openxmlformats.org/officeDocument/2006/relationships/font" Target="fonts/Work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9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WorkSans-regular.fntdata"/><Relationship Id="rId6" Type="http://schemas.openxmlformats.org/officeDocument/2006/relationships/slide" Target="slides/slide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d34361ea66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d34361ea66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d11420fe1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d11420fe1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d34361ea66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d34361ea66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d34361ea66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d34361ea66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d34361ea66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d34361ea66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d34361ea66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d34361ea66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d34361ea66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d34361ea66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d11420fe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d11420fe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ulo de la clas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2650" y="2457625"/>
            <a:ext cx="1950000" cy="29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/>
        </p:nvSpPr>
        <p:spPr>
          <a:xfrm>
            <a:off x="0" y="2021800"/>
            <a:ext cx="91440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1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r>
              <a:rPr b="1" i="0" lang="en" sz="3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DE LA CLASE</a:t>
            </a:r>
            <a:endParaRPr b="1" i="0" sz="36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78450" y="4437200"/>
            <a:ext cx="4679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    Módulo 1.  Clase XX (núm)</a:t>
            </a:r>
            <a:endParaRPr b="0" i="0" sz="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5521121" y="4437200"/>
            <a:ext cx="32784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Carrera Full Stack</a:t>
            </a:r>
            <a:endParaRPr b="0" i="0" sz="3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" y="39"/>
            <a:ext cx="9144003" cy="51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2850" y="51200"/>
            <a:ext cx="936076" cy="9351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" name="Google Shape;22;p4"/>
          <p:cNvCxnSpPr/>
          <p:nvPr/>
        </p:nvCxnSpPr>
        <p:spPr>
          <a:xfrm>
            <a:off x="404475" y="906825"/>
            <a:ext cx="8324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points" type="secHead">
  <p:cSld name="SECTION_HEADER">
    <p:bg>
      <p:bgPr>
        <a:solidFill>
          <a:schemeClr val="dk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0" y="0"/>
            <a:ext cx="91369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8" y="988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Redes sociales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159150" y="29649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Ejemplos de contenido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/>
        </p:nvSpPr>
        <p:spPr>
          <a:xfrm>
            <a:off x="435900" y="250625"/>
            <a:ext cx="585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4AB00"/>
                </a:solidFill>
              </a:rPr>
              <a:t>Contenido de proyectos</a:t>
            </a:r>
            <a:endParaRPr sz="2600">
              <a:solidFill>
                <a:srgbClr val="44AB00"/>
              </a:solidFill>
            </a:endParaRPr>
          </a:p>
        </p:txBody>
      </p:sp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900" y="1024350"/>
            <a:ext cx="3990900" cy="404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1525" y="1274975"/>
            <a:ext cx="4114350" cy="339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/>
        </p:nvSpPr>
        <p:spPr>
          <a:xfrm>
            <a:off x="435900" y="250625"/>
            <a:ext cx="585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4AB00"/>
                </a:solidFill>
              </a:rPr>
              <a:t>Contenido de proyectos</a:t>
            </a:r>
            <a:endParaRPr sz="2600">
              <a:solidFill>
                <a:srgbClr val="44AB00"/>
              </a:solidFill>
            </a:endParaRPr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900" y="1023400"/>
            <a:ext cx="4448074" cy="387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6374" y="988025"/>
            <a:ext cx="3796426" cy="400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370500" y="381400"/>
            <a:ext cx="5655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4AB00"/>
                </a:solidFill>
                <a:latin typeface="Proxima Nova"/>
                <a:ea typeface="Proxima Nova"/>
                <a:cs typeface="Proxima Nova"/>
                <a:sym typeface="Proxima Nova"/>
              </a:rPr>
              <a:t>Contenido por Challenges: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500" y="966400"/>
            <a:ext cx="3619758" cy="38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825" y="966400"/>
            <a:ext cx="3725350" cy="417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/>
        </p:nvSpPr>
        <p:spPr>
          <a:xfrm>
            <a:off x="414100" y="435900"/>
            <a:ext cx="6222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4AB00"/>
                </a:solidFill>
                <a:latin typeface="Proxima Nova"/>
                <a:ea typeface="Proxima Nova"/>
                <a:cs typeface="Proxima Nova"/>
                <a:sym typeface="Proxima Nova"/>
              </a:rPr>
              <a:t>Contenido de Presentación / búsqueda: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100" y="1020900"/>
            <a:ext cx="4206499" cy="173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3125" y="1020900"/>
            <a:ext cx="4138125" cy="384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/>
        </p:nvSpPr>
        <p:spPr>
          <a:xfrm>
            <a:off x="348700" y="348725"/>
            <a:ext cx="7606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4AB00"/>
                </a:solidFill>
                <a:latin typeface="Proxima Nova"/>
                <a:ea typeface="Proxima Nova"/>
                <a:cs typeface="Proxima Nova"/>
                <a:sym typeface="Proxima Nova"/>
              </a:rPr>
              <a:t>Contenido Humorístico: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425" y="998950"/>
            <a:ext cx="3302025" cy="399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0850" y="998950"/>
            <a:ext cx="3483800" cy="408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/>
        </p:nvSpPr>
        <p:spPr>
          <a:xfrm>
            <a:off x="414100" y="283325"/>
            <a:ext cx="5634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4AB00"/>
                </a:solidFill>
                <a:latin typeface="Proxima Nova"/>
                <a:ea typeface="Proxima Nova"/>
                <a:cs typeface="Proxima Nova"/>
                <a:sym typeface="Proxima Nova"/>
              </a:rPr>
              <a:t>Contenido Humorístico: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600" y="1009825"/>
            <a:ext cx="3552575" cy="40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2875" y="1009825"/>
            <a:ext cx="3196875" cy="40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/>
        </p:nvSpPr>
        <p:spPr>
          <a:xfrm>
            <a:off x="359625" y="370500"/>
            <a:ext cx="3716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4AB00"/>
                </a:solidFill>
                <a:latin typeface="Proxima Nova"/>
                <a:ea typeface="Proxima Nova"/>
                <a:cs typeface="Proxima Nova"/>
                <a:sym typeface="Proxima Nova"/>
              </a:rPr>
              <a:t>Contenido cotidiano: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225" y="955500"/>
            <a:ext cx="3422549" cy="394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4325" y="955500"/>
            <a:ext cx="3035067" cy="394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/>
        </p:nvSpPr>
        <p:spPr>
          <a:xfrm>
            <a:off x="359625" y="370500"/>
            <a:ext cx="3716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44AB00"/>
                </a:solidFill>
                <a:latin typeface="Proxima Nova"/>
                <a:ea typeface="Proxima Nova"/>
                <a:cs typeface="Proxima Nova"/>
                <a:sym typeface="Proxima Nova"/>
              </a:rPr>
              <a:t>Contenido inspiracional:</a:t>
            </a:r>
            <a:endParaRPr sz="2600">
              <a:solidFill>
                <a:srgbClr val="44AB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562" y="1020350"/>
            <a:ext cx="3592225" cy="387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750" y="1045936"/>
            <a:ext cx="3592225" cy="3825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